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474" r:id="rId3"/>
    <p:sldId id="472" r:id="rId4"/>
    <p:sldId id="473" r:id="rId5"/>
    <p:sldId id="476" r:id="rId6"/>
    <p:sldId id="477" r:id="rId7"/>
    <p:sldId id="488" r:id="rId8"/>
    <p:sldId id="478" r:id="rId9"/>
    <p:sldId id="480" r:id="rId10"/>
    <p:sldId id="479" r:id="rId11"/>
    <p:sldId id="489" r:id="rId12"/>
    <p:sldId id="49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75" r:id="rId21"/>
    <p:sldId id="464" r:id="rId22"/>
    <p:sldId id="463" r:id="rId23"/>
    <p:sldId id="458" r:id="rId24"/>
    <p:sldId id="455" r:id="rId25"/>
    <p:sldId id="459" r:id="rId26"/>
    <p:sldId id="457" r:id="rId27"/>
    <p:sldId id="456" r:id="rId28"/>
    <p:sldId id="460" r:id="rId29"/>
    <p:sldId id="461" r:id="rId30"/>
    <p:sldId id="462" r:id="rId31"/>
    <p:sldId id="449" r:id="rId32"/>
    <p:sldId id="450" r:id="rId33"/>
    <p:sldId id="451" r:id="rId34"/>
    <p:sldId id="453" r:id="rId35"/>
    <p:sldId id="454" r:id="rId36"/>
    <p:sldId id="447" r:id="rId37"/>
    <p:sldId id="448" r:id="rId38"/>
    <p:sldId id="45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49C3A-ABF0-42A7-ADEA-EAC5D79E6D94}" v="33" dt="2024-02-16T19:20:45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modSld sldOrd">
      <pc:chgData name="Jha, Aryan Ritwajeet" userId="2aad577e-539b-449b-83a6-8d411f484b4d" providerId="ADAL" clId="{5C3DE4FC-7C02-45E8-A4E9-90D9E5AB7963}" dt="2024-02-14T05:07:38.683" v="1354" actId="20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addSp modSp mod">
        <pc:chgData name="Jha, Aryan Ritwajeet" userId="2aad577e-539b-449b-83a6-8d411f484b4d" providerId="ADAL" clId="{5C3DE4FC-7C02-45E8-A4E9-90D9E5AB7963}" dt="2024-02-11T05:35:10.118" v="907" actId="107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mod setBg delDesignElem">
        <pc:chgData name="Jha, Aryan Ritwajeet" userId="2aad577e-539b-449b-83a6-8d411f484b4d" providerId="ADAL" clId="{5C3DE4FC-7C02-45E8-A4E9-90D9E5AB7963}" dt="2024-02-11T05:33:57.502" v="868" actId="20577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modSld">
      <pc:chgData name="Jha, Aryan Ritwajeet" userId="2aad577e-539b-449b-83a6-8d411f484b4d" providerId="ADAL" clId="{F9A49C3A-ABF0-42A7-ADEA-EAC5D79E6D94}" dt="2024-02-16T19:20:45.015" v="58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4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5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5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6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3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33.png"/><Relationship Id="rId4" Type="http://schemas.openxmlformats.org/officeDocument/2006/relationships/image" Target="../media/image18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1849-7583-67C6-CB89-9390EE7D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30467-46DB-0999-532B-BBA16C22A51F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D30D564-1C23-055C-5003-C3E697E6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60BEB-4F39-8869-FE3B-AE4D90B7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309590-FAA8-2AE0-AC65-82ABAB1C6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ketch line">
            <a:extLst>
              <a:ext uri="{FF2B5EF4-FFF2-40B4-BE49-F238E27FC236}">
                <a16:creationId xmlns:a16="http://schemas.microsoft.com/office/drawing/2014/main" id="{91C00420-55C2-7142-7E40-97042B8D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5277BD-7E73-486D-E72B-BBE55DCCBB2E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2CE2EB-70FE-B47E-C123-5E416BCE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DEBDA-772E-F007-0A34-1DC20C0DC40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1147F4-A496-E1E2-E696-4E71847CEFB6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FAA1B5-D8B6-90A1-1C5A-2C5993C7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37957F-3E8B-017A-701F-B52A6332C676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2092B-A73B-02A5-2C4F-2BF4D9B2FA8F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559E5F-0D49-CA50-AFB2-936A18EE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6CB16F-77D0-14C7-2058-806B93248B46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7D3871-97E1-5AD0-0CEE-F66C3ECE19CB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8384F7-01C7-2917-62ED-5A74869A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5EDD01-F25B-F999-5533-AEECE11E15C4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35A250-EB03-2F13-3C89-9FB0116FC7E2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ACE43-D137-B315-EC4B-82BB79030EA1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23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1890</Words>
  <Application>Microsoft Office PowerPoint</Application>
  <PresentationFormat>Widescreen</PresentationFormat>
  <Paragraphs>133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PV=50%, Batt=50% sim terminated at 100 micro-iterations</vt:lpstr>
      <vt:lpstr>T=6, PV=10%, Batt=10%</vt:lpstr>
      <vt:lpstr>T=7,PV=10%,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Latest Slides End Here.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2024-02-16T19:20:52Z</dcterms:modified>
</cp:coreProperties>
</file>